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6" r:id="rId3"/>
    <p:sldId id="258" r:id="rId4"/>
    <p:sldId id="257" r:id="rId5"/>
    <p:sldId id="260" r:id="rId6"/>
    <p:sldId id="259" r:id="rId7"/>
    <p:sldId id="261" r:id="rId8"/>
    <p:sldId id="262" r:id="rId9"/>
    <p:sldId id="264" r:id="rId10"/>
    <p:sldId id="265" r:id="rId11"/>
    <p:sldId id="263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2" autoAdjust="0"/>
    <p:restoredTop sz="94660"/>
  </p:normalViewPr>
  <p:slideViewPr>
    <p:cSldViewPr snapToGrid="0">
      <p:cViewPr varScale="1">
        <p:scale>
          <a:sx n="60" d="100"/>
          <a:sy n="60" d="100"/>
        </p:scale>
        <p:origin x="96" y="10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4B04FB-D315-FF34-7221-D56DABAC7B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CCC792-F009-74AA-3476-E973DD374D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56D9B1-6861-FB32-7713-31833FDB0F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45846-CEA9-4939-8EF2-33C919AB8735}" type="datetimeFigureOut">
              <a:rPr lang="en-US" smtClean="0"/>
              <a:t>8/5/2025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CDDEC5-D56E-2D3A-FD2C-F451614690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4128A2-73CD-78E8-B540-19843EEDF3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D8B58-57C3-46D9-9D72-025478A4BF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2019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C28E0F-1154-895C-2553-F9AF50DA0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4EF8A6-E4BA-D46D-9349-8FA7134CC6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304C6B-3086-A0EC-1C89-0976567FC0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45846-CEA9-4939-8EF2-33C919AB8735}" type="datetimeFigureOut">
              <a:rPr lang="en-US" smtClean="0"/>
              <a:t>8/5/2025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0ABF61-256F-C15D-4859-05497F57BD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8CC6B-4552-1282-EF80-430725527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D8B58-57C3-46D9-9D72-025478A4BF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7588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42944B0-CE46-2E62-7636-79E3209637B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4F381A7-8241-0EF8-8CBE-6B450AA439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5F1FF9-DCD9-DEE2-3F66-6D49CD0A52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45846-CEA9-4939-8EF2-33C919AB8735}" type="datetimeFigureOut">
              <a:rPr lang="en-US" smtClean="0"/>
              <a:t>8/5/2025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B91BBE-6B4D-7C97-AA68-A90A94FB01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2DBF1C-D52E-066F-4DC5-DAA8AA2EF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D8B58-57C3-46D9-9D72-025478A4BF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5590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95AAD8-A955-6E6B-3370-B86B1DDCA7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A43E36-2858-2747-47E6-4162882C76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36BA87-CAC8-BBAA-3442-7627B7BDFB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45846-CEA9-4939-8EF2-33C919AB8735}" type="datetimeFigureOut">
              <a:rPr lang="en-US" smtClean="0"/>
              <a:t>8/5/2025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63CE17-5A68-497C-D543-E83D30DC3C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D0FFA0-2A07-B25F-51F8-3A8FF223F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D8B58-57C3-46D9-9D72-025478A4BF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8114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144FB-5713-2322-BA68-85CAAC983C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46D732-7578-D73D-461A-2628ABFCFD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6335C5-1272-ECC1-17E8-BB7E518569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45846-CEA9-4939-8EF2-33C919AB8735}" type="datetimeFigureOut">
              <a:rPr lang="en-US" smtClean="0"/>
              <a:t>8/5/2025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FEC0D8-48F7-BFBE-78F8-D239C5377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4A7CB6-C1FD-58E8-C954-B02DCFFE9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D8B58-57C3-46D9-9D72-025478A4BF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3947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22D9A3-C620-9AD0-1D05-F917FE1FE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535198-0C7D-A350-374A-70A31C4CE1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A21F4D-7A8A-5374-A50F-10E5B47F54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F982AE-4B32-93AC-25F9-F456EDE0DB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45846-CEA9-4939-8EF2-33C919AB8735}" type="datetimeFigureOut">
              <a:rPr lang="en-US" smtClean="0"/>
              <a:t>8/5/2025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E61D2F-5244-EF06-A86D-2767935134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5844E6-9972-2276-1E2C-0C4465D4E5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D8B58-57C3-46D9-9D72-025478A4BF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174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5BAF74-08E4-8288-4EED-C044E7E10D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36D5BC-5CBF-EAD7-FDE8-44BE4748DD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A2090A-8B19-C780-2960-3769FB8A1B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F3EFB73-4A3B-BF69-D656-2B99858C85C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E7EAEB6-65E8-BABD-3B0D-9DF099DE51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F56EAB3-CA9D-FB79-255B-DA8B839DAD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45846-CEA9-4939-8EF2-33C919AB8735}" type="datetimeFigureOut">
              <a:rPr lang="en-US" smtClean="0"/>
              <a:t>8/5/2025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D7A9E84-DCFF-CC34-BD56-31CE5D3AA9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E954C25-ACB2-68EB-F68A-B0C05E18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D8B58-57C3-46D9-9D72-025478A4BF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5558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5297DD-1640-700A-6940-5F9141A98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BB9A58-EC32-F181-8C8E-5E63755BC9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45846-CEA9-4939-8EF2-33C919AB8735}" type="datetimeFigureOut">
              <a:rPr lang="en-US" smtClean="0"/>
              <a:t>8/5/2025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91644F-4AEA-7681-F0E9-FA10A70308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E27DE6-479F-083B-B856-0F8D67BCC5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D8B58-57C3-46D9-9D72-025478A4BF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9921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9B80298-E8EF-703D-D033-9CE10ECC3F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45846-CEA9-4939-8EF2-33C919AB8735}" type="datetimeFigureOut">
              <a:rPr lang="en-US" smtClean="0"/>
              <a:t>8/5/2025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A2EC3D5-5248-E776-68DA-06950160AA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9C752E-A6F4-8226-9BA5-2DE4BF3E1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D8B58-57C3-46D9-9D72-025478A4BF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7581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49DCDC-A9D8-706A-A101-C203962343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9DDCD5-736E-CF1E-B9D5-ADDD0B2459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AE2D9F-7262-A027-9E75-1065BED293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E75485-C4EF-B3C9-0A0B-9DC41439F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45846-CEA9-4939-8EF2-33C919AB8735}" type="datetimeFigureOut">
              <a:rPr lang="en-US" smtClean="0"/>
              <a:t>8/5/2025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232505-7FF8-7712-9771-3BC1B2CCE5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CC798C-B93C-E32F-5598-C7B0A8E63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D8B58-57C3-46D9-9D72-025478A4BF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5310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988721-91DF-D1B3-2FFB-FE88BC2E52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5CAFEEA-A36F-9403-BD32-85B590B6A74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E5BA01-2E4E-9B2B-F071-879177EA29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B90271-58C9-4DEB-8587-9CCE91C9CD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45846-CEA9-4939-8EF2-33C919AB8735}" type="datetimeFigureOut">
              <a:rPr lang="en-US" smtClean="0"/>
              <a:t>8/5/2025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2B7C9D-A3EF-C15A-AD84-D95B4128BD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C483E9-BA70-BDFA-F099-686A96440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D8B58-57C3-46D9-9D72-025478A4BF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3883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406D0E2-3332-B271-3789-E65A05B1F1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F7243F-316B-3240-FBC0-16AF7510B6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83A09A-0C5A-5BC6-F55B-32A2CB6CF5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C745846-CEA9-4939-8EF2-33C919AB8735}" type="datetimeFigureOut">
              <a:rPr lang="en-US" smtClean="0"/>
              <a:t>8/5/2025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6BC740-4104-A90B-6E72-BFF2577787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A05660-7368-DCE0-1F75-695E5BB0B4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95D8B58-57C3-46D9-9D72-025478A4BF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3511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DBD4F1-B40A-7165-EEEA-0278DE41FA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0"/>
            <a:ext cx="9144000" cy="1484416"/>
          </a:xfrm>
        </p:spPr>
        <p:txBody>
          <a:bodyPr/>
          <a:lstStyle/>
          <a:p>
            <a:r>
              <a:rPr lang="en-US" dirty="0"/>
              <a:t>Web Site Redesign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A9B33F-F8D6-C0EF-F434-B6817A65C3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949537"/>
            <a:ext cx="9144000" cy="90846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Website for Yoga Studio</a:t>
            </a:r>
          </a:p>
          <a:p>
            <a:endParaRPr lang="en-US" sz="1000" dirty="0"/>
          </a:p>
          <a:p>
            <a:r>
              <a:rPr lang="en-US" sz="1200" dirty="0"/>
              <a:t>Image source:  https://md3.pt/wp-content/uploads/2019/04/Why-Web-Design-Is-A-Good-Career-Choice.jpg</a:t>
            </a:r>
          </a:p>
        </p:txBody>
      </p:sp>
      <p:pic>
        <p:nvPicPr>
          <p:cNvPr id="3074" name="Picture 2" descr="5 tendências de Web Design para 2019 - MD3">
            <a:extLst>
              <a:ext uri="{FF2B5EF4-FFF2-40B4-BE49-F238E27FC236}">
                <a16:creationId xmlns:a16="http://schemas.microsoft.com/office/drawing/2014/main" id="{AB688804-3255-C5B0-2351-2258FFB874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3024" y="1442850"/>
            <a:ext cx="6865954" cy="437605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6383043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A9D66E-500B-D597-0DDE-4AD7510E78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5ABBD48-C3E2-A22C-A322-99D8874EE475}"/>
              </a:ext>
            </a:extLst>
          </p:cNvPr>
          <p:cNvSpPr/>
          <p:nvPr/>
        </p:nvSpPr>
        <p:spPr>
          <a:xfrm>
            <a:off x="2600699" y="1983179"/>
            <a:ext cx="1671895" cy="581891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schedule.html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7825512-8958-65E0-DEF6-331F10A358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0647" y="0"/>
            <a:ext cx="29507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3381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CFA547-C2A0-8275-BE09-A03DA554D8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5E3E114-5C97-6AA3-9C3B-C8E3F28DB8C5}"/>
              </a:ext>
            </a:extLst>
          </p:cNvPr>
          <p:cNvSpPr/>
          <p:nvPr/>
        </p:nvSpPr>
        <p:spPr>
          <a:xfrm>
            <a:off x="2600699" y="1983179"/>
            <a:ext cx="1671895" cy="581891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contact.html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DB5D46-FCC2-D585-CEF0-2005326D31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7561" y="0"/>
            <a:ext cx="29168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3042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1E35F-5AF1-2EAA-EE97-630323D7E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Desktop View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B3E527-763F-B40D-D4B8-E3AF690C54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 descr="Laptop with Browser on Screen. Computer Icon with Search Bar and ...">
            <a:extLst>
              <a:ext uri="{FF2B5EF4-FFF2-40B4-BE49-F238E27FC236}">
                <a16:creationId xmlns:a16="http://schemas.microsoft.com/office/drawing/2014/main" id="{90DA3118-3237-E3B5-77D1-5B80A9E73E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46" t="15065" r="7155" b="24931"/>
          <a:stretch/>
        </p:blipFill>
        <p:spPr bwMode="auto">
          <a:xfrm>
            <a:off x="5363110" y="1709738"/>
            <a:ext cx="5997040" cy="3475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26833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79CCE47-4256-4423-2D5F-C27F88B6ED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0295" y="0"/>
            <a:ext cx="8884115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6009744-67AB-F951-25E5-E102B420C2D7}"/>
              </a:ext>
            </a:extLst>
          </p:cNvPr>
          <p:cNvSpPr/>
          <p:nvPr/>
        </p:nvSpPr>
        <p:spPr>
          <a:xfrm>
            <a:off x="273134" y="1436914"/>
            <a:ext cx="2517568" cy="581891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Index.html</a:t>
            </a:r>
          </a:p>
        </p:txBody>
      </p:sp>
    </p:spTree>
    <p:extLst>
      <p:ext uri="{BB962C8B-B14F-4D97-AF65-F5344CB8AC3E}">
        <p14:creationId xmlns:p14="http://schemas.microsoft.com/office/powerpoint/2010/main" val="42137153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1343A41-3D3D-F8A4-328E-51A35FD9F4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3671" y="0"/>
            <a:ext cx="8779747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E129483-7AD9-D194-596F-5ED5F22141E9}"/>
              </a:ext>
            </a:extLst>
          </p:cNvPr>
          <p:cNvSpPr/>
          <p:nvPr/>
        </p:nvSpPr>
        <p:spPr>
          <a:xfrm>
            <a:off x="403764" y="1436914"/>
            <a:ext cx="2517568" cy="581891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classes.html</a:t>
            </a:r>
          </a:p>
        </p:txBody>
      </p:sp>
    </p:spTree>
    <p:extLst>
      <p:ext uri="{BB962C8B-B14F-4D97-AF65-F5344CB8AC3E}">
        <p14:creationId xmlns:p14="http://schemas.microsoft.com/office/powerpoint/2010/main" val="42410214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9367DE9-5D9B-A229-1A47-B9AE8E7A85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6977" y="0"/>
            <a:ext cx="8165639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E171CBE-C63D-E72B-973E-112AB73F1015}"/>
              </a:ext>
            </a:extLst>
          </p:cNvPr>
          <p:cNvSpPr/>
          <p:nvPr/>
        </p:nvSpPr>
        <p:spPr>
          <a:xfrm>
            <a:off x="498764" y="1436914"/>
            <a:ext cx="2517568" cy="581891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schedule.html</a:t>
            </a:r>
          </a:p>
        </p:txBody>
      </p:sp>
    </p:spTree>
    <p:extLst>
      <p:ext uri="{BB962C8B-B14F-4D97-AF65-F5344CB8AC3E}">
        <p14:creationId xmlns:p14="http://schemas.microsoft.com/office/powerpoint/2010/main" val="28890127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4FB2D53-1EFC-8DF8-E726-45398963EF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8778" y="0"/>
            <a:ext cx="10130742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1D98257-084D-3E81-9E1E-91E0E04E94C7}"/>
              </a:ext>
            </a:extLst>
          </p:cNvPr>
          <p:cNvSpPr/>
          <p:nvPr/>
        </p:nvSpPr>
        <p:spPr>
          <a:xfrm>
            <a:off x="166257" y="1436914"/>
            <a:ext cx="1671895" cy="581891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contact.html</a:t>
            </a:r>
          </a:p>
        </p:txBody>
      </p:sp>
    </p:spTree>
    <p:extLst>
      <p:ext uri="{BB962C8B-B14F-4D97-AF65-F5344CB8AC3E}">
        <p14:creationId xmlns:p14="http://schemas.microsoft.com/office/powerpoint/2010/main" val="19164785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B3F07-DA1B-A4B1-7ABE-6E6AF63B57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Mobile View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7A0F38-1F44-A4B8-1504-BE92ED41F2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Google Pixel 7 and Pixel 7 Pro review: Still the best bargain in ...">
            <a:extLst>
              <a:ext uri="{FF2B5EF4-FFF2-40B4-BE49-F238E27FC236}">
                <a16:creationId xmlns:a16="http://schemas.microsoft.com/office/drawing/2014/main" id="{AE2AF549-8B4E-5837-E951-DBAF2D6014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51" t="5367" r="21047" b="2684"/>
          <a:stretch/>
        </p:blipFill>
        <p:spPr bwMode="auto">
          <a:xfrm>
            <a:off x="6021152" y="1226302"/>
            <a:ext cx="5326298" cy="440539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36655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ABC651-0BB5-5F8B-BF3D-074D4A570A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26EBF9B-6C13-383C-4F5E-EA14D073390C}"/>
              </a:ext>
            </a:extLst>
          </p:cNvPr>
          <p:cNvSpPr/>
          <p:nvPr/>
        </p:nvSpPr>
        <p:spPr>
          <a:xfrm>
            <a:off x="2600699" y="1983179"/>
            <a:ext cx="1671895" cy="581891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index.html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75F32C-D01A-A164-D46B-FF620A6F64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9678" y="0"/>
            <a:ext cx="31926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4180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552465-A497-1A28-A0AC-009D1295D7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F154B80-2E21-9567-2A20-2268B714162E}"/>
              </a:ext>
            </a:extLst>
          </p:cNvPr>
          <p:cNvSpPr/>
          <p:nvPr/>
        </p:nvSpPr>
        <p:spPr>
          <a:xfrm>
            <a:off x="2600699" y="1983179"/>
            <a:ext cx="1671895" cy="581891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classes.html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25F2F1-8DCD-6431-5CCD-72540193AD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3981" y="0"/>
            <a:ext cx="30040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8873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</TotalTime>
  <Words>53</Words>
  <Application>Microsoft Office PowerPoint</Application>
  <PresentationFormat>Widescreen</PresentationFormat>
  <Paragraphs>14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Aptos</vt:lpstr>
      <vt:lpstr>Aptos Display</vt:lpstr>
      <vt:lpstr>Arial</vt:lpstr>
      <vt:lpstr>Office Theme</vt:lpstr>
      <vt:lpstr>Web Site Redesign</vt:lpstr>
      <vt:lpstr>Desktop View</vt:lpstr>
      <vt:lpstr>PowerPoint Presentation</vt:lpstr>
      <vt:lpstr>PowerPoint Presentation</vt:lpstr>
      <vt:lpstr>PowerPoint Presentation</vt:lpstr>
      <vt:lpstr>PowerPoint Presentation</vt:lpstr>
      <vt:lpstr>Mobile View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James, Velda</dc:creator>
  <cp:lastModifiedBy>Habib, Reyan</cp:lastModifiedBy>
  <cp:revision>2</cp:revision>
  <dcterms:created xsi:type="dcterms:W3CDTF">2025-02-22T00:54:32Z</dcterms:created>
  <dcterms:modified xsi:type="dcterms:W3CDTF">2025-08-05T20:54:03Z</dcterms:modified>
</cp:coreProperties>
</file>